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7" r:id="rId6"/>
    <p:sldId id="265" r:id="rId7"/>
    <p:sldId id="263" r:id="rId8"/>
    <p:sldId id="275" r:id="rId9"/>
    <p:sldId id="264" r:id="rId10"/>
    <p:sldId id="268" r:id="rId11"/>
    <p:sldId id="261" r:id="rId12"/>
    <p:sldId id="271" r:id="rId13"/>
    <p:sldId id="274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8DE8"/>
    <a:srgbClr val="593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24DA671-617A-67FA-8BAF-368F5B2F69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0E1EF-90B8-338E-3B43-C198412A5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9569"/>
            <a:ext cx="9144000" cy="1715384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59328A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9B59FCF-1B78-4C7B-5E4A-D58805AC4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914953"/>
            <a:ext cx="9144000" cy="876503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78DE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0662F8E-65AC-370A-C4A8-48C4ABB8C3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873" y="337917"/>
            <a:ext cx="5176124" cy="15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2D04-BD2B-E9B9-678F-A96F2021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B2180-E98B-3EE6-7904-453DFDD2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60" y="1448409"/>
            <a:ext cx="11210982" cy="4799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01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59D8-70DC-EFB5-ABA0-C98AE939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746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31F9F-6FE5-8422-23CA-A3899D946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15017"/>
            <a:ext cx="10515600" cy="2174633"/>
          </a:xfrm>
        </p:spPr>
        <p:txBody>
          <a:bodyPr/>
          <a:lstStyle>
            <a:lvl1pPr marL="0" indent="0">
              <a:buNone/>
              <a:defRPr sz="2400">
                <a:solidFill>
                  <a:srgbClr val="B78DE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F38CAFC-FCC4-C8CF-59D1-A75D37210D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909" y="309918"/>
            <a:ext cx="3776482" cy="111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2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A1DE-B8A9-CD21-F2A2-E4E44144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39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76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412A76C-3659-AC67-C537-496E5F4FCA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A31D0-1A2D-C18A-21FD-F32A91FE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0" y="287566"/>
            <a:ext cx="11210982" cy="9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DCE32-ACBB-0EF4-B952-078080DBE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0" y="1272845"/>
            <a:ext cx="11210982" cy="4975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2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9328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artinfowler.com/bliki/GivenWhenTh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hyperlink" Target="https://www.selenium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specflow.org/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s://www.twitch.tv/dddbrewup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4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42.png"/><Relationship Id="rId5" Type="http://schemas.openxmlformats.org/officeDocument/2006/relationships/hyperlink" Target="mailto:alberto.acerbis@intre.it" TargetMode="External"/><Relationship Id="rId15" Type="http://schemas.openxmlformats.org/officeDocument/2006/relationships/image" Target="../media/image44.png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14" Type="http://schemas.openxmlformats.org/officeDocument/2006/relationships/hyperlink" Target="https://github.com/ace6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eventstorming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2E7F-245F-5472-0B1A-870A964B4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BDD in </a:t>
            </a:r>
            <a:r>
              <a:rPr lang="en-GB" dirty="0" err="1"/>
              <a:t>Blazor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73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From test, of course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18E4DD-D04A-13AC-DDDE-09B41895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22" y="1675227"/>
            <a:ext cx="70589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1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64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What?</a:t>
            </a:r>
          </a:p>
        </p:txBody>
      </p:sp>
      <p:pic>
        <p:nvPicPr>
          <p:cNvPr id="7" name="Immagine 6">
            <a:hlinkClick r:id="rId2"/>
            <a:extLst>
              <a:ext uri="{FF2B5EF4-FFF2-40B4-BE49-F238E27FC236}">
                <a16:creationId xmlns:a16="http://schemas.microsoft.com/office/drawing/2014/main" id="{1844E786-F277-2F53-E497-9CDECA75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88" y="2472799"/>
            <a:ext cx="7347537" cy="1855253"/>
          </a:xfrm>
          <a:prstGeom prst="rect">
            <a:avLst/>
          </a:prstGeom>
        </p:spPr>
      </p:pic>
      <p:pic>
        <p:nvPicPr>
          <p:cNvPr id="9" name="Immagine 8">
            <a:hlinkClick r:id="rId2"/>
            <a:extLst>
              <a:ext uri="{FF2B5EF4-FFF2-40B4-BE49-F238E27FC236}">
                <a16:creationId xmlns:a16="http://schemas.microsoft.com/office/drawing/2014/main" id="{D881612D-853F-64D0-8986-573A2CD1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831" y="4802263"/>
            <a:ext cx="883997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need?</a:t>
            </a:r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2134A793-5E86-85A8-311C-CEA4112C6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52" y="1440008"/>
            <a:ext cx="9388654" cy="19889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3EA079B-D2AE-A8D5-C073-8DC1795B5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52" y="1440008"/>
            <a:ext cx="1204064" cy="434378"/>
          </a:xfrm>
          <a:prstGeom prst="rect">
            <a:avLst/>
          </a:prstGeom>
        </p:spPr>
      </p:pic>
      <p:pic>
        <p:nvPicPr>
          <p:cNvPr id="11" name="Immagine 10">
            <a:hlinkClick r:id="rId5"/>
            <a:extLst>
              <a:ext uri="{FF2B5EF4-FFF2-40B4-BE49-F238E27FC236}">
                <a16:creationId xmlns:a16="http://schemas.microsoft.com/office/drawing/2014/main" id="{C80AA962-F3C8-1779-2388-8F6986EAA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145" y="4492081"/>
            <a:ext cx="6980525" cy="1165961"/>
          </a:xfrm>
          <a:prstGeom prst="rect">
            <a:avLst/>
          </a:prstGeom>
        </p:spPr>
      </p:pic>
      <p:pic>
        <p:nvPicPr>
          <p:cNvPr id="13" name="Immagine 12">
            <a:hlinkClick r:id="rId5"/>
            <a:extLst>
              <a:ext uri="{FF2B5EF4-FFF2-40B4-BE49-F238E27FC236}">
                <a16:creationId xmlns:a16="http://schemas.microsoft.com/office/drawing/2014/main" id="{ADE3794D-592D-9A11-FB20-2BD057C74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052" y="4088187"/>
            <a:ext cx="1051651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 configuration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5EA1FF9-9CDB-904A-F4A7-DF8BC421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0" y="1272844"/>
            <a:ext cx="4245823" cy="246257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D929713-031C-9B03-0407-10E5B1A7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40" y="1724985"/>
            <a:ext cx="6758044" cy="131703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F6A6092-500F-82B2-174A-C8E875F9C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083" y="3815979"/>
            <a:ext cx="717866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B01CC4-9C78-1B91-FF47-912479AD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1243D0-A470-4845-F827-E465092C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712" y="1623473"/>
            <a:ext cx="5428655" cy="334821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CA27458-7F50-86F6-5856-F764FBC6B47B}"/>
              </a:ext>
            </a:extLst>
          </p:cNvPr>
          <p:cNvSpPr/>
          <p:nvPr/>
        </p:nvSpPr>
        <p:spPr>
          <a:xfrm>
            <a:off x="5042711" y="1791745"/>
            <a:ext cx="54286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KEEP CALM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49BBF3-35AE-9B40-5ACD-14B687CDE669}"/>
              </a:ext>
            </a:extLst>
          </p:cNvPr>
          <p:cNvSpPr/>
          <p:nvPr/>
        </p:nvSpPr>
        <p:spPr>
          <a:xfrm>
            <a:off x="5042711" y="3880086"/>
            <a:ext cx="54286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POTA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4FCCEA1-59CB-E8C9-F563-66BC488A4307}"/>
              </a:ext>
            </a:extLst>
          </p:cNvPr>
          <p:cNvSpPr/>
          <p:nvPr/>
        </p:nvSpPr>
        <p:spPr>
          <a:xfrm>
            <a:off x="5042711" y="2821670"/>
            <a:ext cx="54257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04952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3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AE6B5D0C-EA22-7C2A-1C89-B8A0610B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1" b="3341"/>
          <a:stretch>
            <a:fillRect/>
          </a:stretch>
        </p:blipFill>
        <p:spPr>
          <a:xfrm>
            <a:off x="7147418" y="1457248"/>
            <a:ext cx="1982704" cy="1850233"/>
          </a:xfrm>
          <a:prstGeom prst="rect">
            <a:avLst/>
          </a:prstGeom>
        </p:spPr>
      </p:pic>
      <p:pic>
        <p:nvPicPr>
          <p:cNvPr id="4" name="Picture 2" descr="GitHub Logomark">
            <a:extLst>
              <a:ext uri="{FF2B5EF4-FFF2-40B4-BE49-F238E27FC236}">
                <a16:creationId xmlns:a16="http://schemas.microsoft.com/office/drawing/2014/main" id="{4016026A-7C50-3F74-844B-74500AD7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946" y="3535445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0B4EB5-EAA6-8367-D1F2-FCAB31E2E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946" y="3161317"/>
            <a:ext cx="392173" cy="3349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184793-08D8-8753-F813-9789D7068495}"/>
              </a:ext>
            </a:extLst>
          </p:cNvPr>
          <p:cNvSpPr txBox="1"/>
          <p:nvPr/>
        </p:nvSpPr>
        <p:spPr>
          <a:xfrm>
            <a:off x="2391007" y="3112060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E693B67-5551-559D-C08B-9C5BA2EC5B15}"/>
              </a:ext>
            </a:extLst>
          </p:cNvPr>
          <p:cNvSpPr txBox="1"/>
          <p:nvPr/>
        </p:nvSpPr>
        <p:spPr>
          <a:xfrm>
            <a:off x="2416876" y="3496280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AA3325F-2C1D-94AD-3665-E7F1317A7F32}"/>
              </a:ext>
            </a:extLst>
          </p:cNvPr>
          <p:cNvSpPr txBox="1"/>
          <p:nvPr/>
        </p:nvSpPr>
        <p:spPr>
          <a:xfrm>
            <a:off x="2416876" y="3960899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0C7225F-B918-357C-E8E3-535198A2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459" y="3564607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0865EB4E-446D-C1AD-BDD3-53A9A85E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39" y="3564606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/>
            <a:extLst>
              <a:ext uri="{FF2B5EF4-FFF2-40B4-BE49-F238E27FC236}">
                <a16:creationId xmlns:a16="http://schemas.microsoft.com/office/drawing/2014/main" id="{7B121A59-D037-D2A2-87E7-2C118D4E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24" y="4383052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09F5332B-BECA-FADE-7D19-09C24DBBF850}"/>
              </a:ext>
            </a:extLst>
          </p:cNvPr>
          <p:cNvSpPr/>
          <p:nvPr/>
        </p:nvSpPr>
        <p:spPr>
          <a:xfrm>
            <a:off x="2172714" y="1457248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83D1E9E-90A1-B75D-5E2B-5CFDEFE37C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4871" y="1814730"/>
            <a:ext cx="1792634" cy="406401"/>
          </a:xfrm>
          <a:prstGeom prst="rect">
            <a:avLst/>
          </a:prstGeom>
        </p:spPr>
      </p:pic>
      <p:sp>
        <p:nvSpPr>
          <p:cNvPr id="14" name="AutoShape 2" descr="Twitch: streaming live - App su Google Play">
            <a:extLst>
              <a:ext uri="{FF2B5EF4-FFF2-40B4-BE49-F238E27FC236}">
                <a16:creationId xmlns:a16="http://schemas.microsoft.com/office/drawing/2014/main" id="{AD5BBB21-DBBE-DB1C-8D53-11139D927E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32952" y="29273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D90A5BD-846C-6FDB-7907-4F20EDD69746}"/>
              </a:ext>
            </a:extLst>
          </p:cNvPr>
          <p:cNvSpPr txBox="1"/>
          <p:nvPr/>
        </p:nvSpPr>
        <p:spPr>
          <a:xfrm>
            <a:off x="2391007" y="4852701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3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2" descr="GitHub Logomark">
            <a:extLst>
              <a:ext uri="{FF2B5EF4-FFF2-40B4-BE49-F238E27FC236}">
                <a16:creationId xmlns:a16="http://schemas.microsoft.com/office/drawing/2014/main" id="{1576B592-0A32-2911-1F91-02FF1A9A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754" y="4419377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9FD4D4F-B35C-3DD6-A69D-D1A19F05B7BD}"/>
              </a:ext>
            </a:extLst>
          </p:cNvPr>
          <p:cNvSpPr txBox="1"/>
          <p:nvPr/>
        </p:nvSpPr>
        <p:spPr>
          <a:xfrm>
            <a:off x="2391007" y="4369584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4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60866EE-43E8-0A1F-D417-EA0CEDE732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9967" y="3975600"/>
            <a:ext cx="407452" cy="40745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E5E5D82-3180-3D70-4CB1-44FB1EED04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5545" y="4858949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AAC0-8C80-58D5-10B7-0FCDAEF8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 </a:t>
            </a:r>
            <a:r>
              <a:rPr lang="en-GB" dirty="0" err="1"/>
              <a:t>grazie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sponsor</a:t>
            </a:r>
          </a:p>
        </p:txBody>
      </p:sp>
      <p:pic>
        <p:nvPicPr>
          <p:cNvPr id="1028" name="Picture 4" descr="Logo Sponsor Ellycode">
            <a:extLst>
              <a:ext uri="{FF2B5EF4-FFF2-40B4-BE49-F238E27FC236}">
                <a16:creationId xmlns:a16="http://schemas.microsoft.com/office/drawing/2014/main" id="{55F86AA0-DB44-44F0-5835-62E54FA0D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42" y="1729545"/>
            <a:ext cx="3262418" cy="100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Innovidia">
            <a:extLst>
              <a:ext uri="{FF2B5EF4-FFF2-40B4-BE49-F238E27FC236}">
                <a16:creationId xmlns:a16="http://schemas.microsoft.com/office/drawing/2014/main" id="{00A60AE4-D214-8A04-FEEC-501339188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58" y="4709021"/>
            <a:ext cx="2337694" cy="6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 Sponsor QT2000">
            <a:extLst>
              <a:ext uri="{FF2B5EF4-FFF2-40B4-BE49-F238E27FC236}">
                <a16:creationId xmlns:a16="http://schemas.microsoft.com/office/drawing/2014/main" id="{C7EC7A68-329F-F689-E7F7-BF20D980A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979" y="4657638"/>
            <a:ext cx="1809227" cy="110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B5E56-5CC1-C29E-3DB8-F1213C48E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60" y="1648071"/>
            <a:ext cx="3695700" cy="1149959"/>
          </a:xfrm>
          <a:prstGeom prst="rect">
            <a:avLst/>
          </a:prstGeom>
        </p:spPr>
      </p:pic>
      <p:pic>
        <p:nvPicPr>
          <p:cNvPr id="1026" name="Picture 2" descr="Logo Sponsor Improove">
            <a:extLst>
              <a:ext uri="{FF2B5EF4-FFF2-40B4-BE49-F238E27FC236}">
                <a16:creationId xmlns:a16="http://schemas.microsoft.com/office/drawing/2014/main" id="{DCB3A371-6A78-3D13-2E3B-45716343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42" y="1803276"/>
            <a:ext cx="3262419" cy="8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ogo Sponsor Microsoft">
            <a:extLst>
              <a:ext uri="{FF2B5EF4-FFF2-40B4-BE49-F238E27FC236}">
                <a16:creationId xmlns:a16="http://schemas.microsoft.com/office/drawing/2014/main" id="{21408184-AC8F-F89A-6871-6FB8874A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64" y="3173256"/>
            <a:ext cx="3904942" cy="117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 Sponsor Elogic">
            <a:extLst>
              <a:ext uri="{FF2B5EF4-FFF2-40B4-BE49-F238E27FC236}">
                <a16:creationId xmlns:a16="http://schemas.microsoft.com/office/drawing/2014/main" id="{C52F82C2-AFD7-0EAD-762A-FD42F99CB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6" y="3343135"/>
            <a:ext cx="3067107" cy="83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2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AAC0-8C80-58D5-10B7-0FCDAEF8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 alle community </a:t>
            </a:r>
            <a:r>
              <a:rPr lang="en-GB" dirty="0" err="1"/>
              <a:t>che</a:t>
            </a:r>
            <a:r>
              <a:rPr lang="en-GB" dirty="0"/>
              <a:t> ci </a:t>
            </a:r>
            <a:r>
              <a:rPr lang="en-GB" dirty="0" err="1"/>
              <a:t>hanno</a:t>
            </a:r>
            <a:r>
              <a:rPr lang="en-GB" dirty="0"/>
              <a:t> </a:t>
            </a:r>
            <a:r>
              <a:rPr lang="en-GB" dirty="0" err="1"/>
              <a:t>supportato</a:t>
            </a:r>
            <a:endParaRPr lang="en-GB" dirty="0"/>
          </a:p>
        </p:txBody>
      </p:sp>
      <p:pic>
        <p:nvPicPr>
          <p:cNvPr id="2050" name="Picture 2" descr="Logo Community DotNetCode">
            <a:extLst>
              <a:ext uri="{FF2B5EF4-FFF2-40B4-BE49-F238E27FC236}">
                <a16:creationId xmlns:a16="http://schemas.microsoft.com/office/drawing/2014/main" id="{0E12FB1A-1530-61E8-B324-513B7ADA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36" y="3818984"/>
            <a:ext cx="1168274" cy="116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Community UgiDotNet">
            <a:extLst>
              <a:ext uri="{FF2B5EF4-FFF2-40B4-BE49-F238E27FC236}">
                <a16:creationId xmlns:a16="http://schemas.microsoft.com/office/drawing/2014/main" id="{71FBEE89-F1C7-DD4D-91C8-248DC918C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2" y="1749318"/>
            <a:ext cx="1722071" cy="13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o Community DotNetSide">
            <a:extLst>
              <a:ext uri="{FF2B5EF4-FFF2-40B4-BE49-F238E27FC236}">
                <a16:creationId xmlns:a16="http://schemas.microsoft.com/office/drawing/2014/main" id="{069CD0B1-5433-13C6-7621-411F480C6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14" y="1873634"/>
            <a:ext cx="2776472" cy="1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 Community XeDotNet">
            <a:extLst>
              <a:ext uri="{FF2B5EF4-FFF2-40B4-BE49-F238E27FC236}">
                <a16:creationId xmlns:a16="http://schemas.microsoft.com/office/drawing/2014/main" id="{305DB3AF-4953-D6AB-0692-191AF995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63" y="2032545"/>
            <a:ext cx="1569901" cy="103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Logo Community DotNetToscana">
            <a:extLst>
              <a:ext uri="{FF2B5EF4-FFF2-40B4-BE49-F238E27FC236}">
                <a16:creationId xmlns:a16="http://schemas.microsoft.com/office/drawing/2014/main" id="{9C32B1E4-AAE8-66C4-95E6-8D224B5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648" y="1989128"/>
            <a:ext cx="2776472" cy="10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Logo Community DotNetLombardia">
            <a:extLst>
              <a:ext uri="{FF2B5EF4-FFF2-40B4-BE49-F238E27FC236}">
                <a16:creationId xmlns:a16="http://schemas.microsoft.com/office/drawing/2014/main" id="{DBAF4316-E9D5-4880-616D-692FE4827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3" y="4003317"/>
            <a:ext cx="2295525" cy="7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102C92-0AF2-A068-BCD9-16E1076E3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t="27998" r="10579" b="31344"/>
          <a:stretch/>
        </p:blipFill>
        <p:spPr bwMode="auto">
          <a:xfrm>
            <a:off x="6829797" y="3890747"/>
            <a:ext cx="4165080" cy="103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FB97EBB-D233-8A28-9839-0AD4DDE90986}"/>
              </a:ext>
            </a:extLst>
          </p:cNvPr>
          <p:cNvCxnSpPr>
            <a:cxnSpLocks/>
          </p:cNvCxnSpPr>
          <p:nvPr/>
        </p:nvCxnSpPr>
        <p:spPr>
          <a:xfrm>
            <a:off x="3715419" y="3151480"/>
            <a:ext cx="181295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D57A423-68E5-43F0-E25D-6983FD45E5C6}"/>
              </a:ext>
            </a:extLst>
          </p:cNvPr>
          <p:cNvCxnSpPr>
            <a:cxnSpLocks/>
          </p:cNvCxnSpPr>
          <p:nvPr/>
        </p:nvCxnSpPr>
        <p:spPr>
          <a:xfrm flipH="1">
            <a:off x="3715419" y="3532480"/>
            <a:ext cx="176949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12A70D9-A78F-A860-87AF-434CEB50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4" y="2028615"/>
            <a:ext cx="3276600" cy="267765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2D6E58E-A90F-5988-596E-AEC674B5A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451" y="2880582"/>
            <a:ext cx="838200" cy="10353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77A977C-121E-6132-C7D0-3C891F1A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451" y="1505518"/>
            <a:ext cx="5741994" cy="36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C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I’m a backend developer !?!?!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B648B8-6729-0C9D-F693-DDA99ADD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284" y="562380"/>
            <a:ext cx="5685316" cy="53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Maybe …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F4724045-D74F-2E78-CE04-4A93FAEE4EE8}"/>
              </a:ext>
            </a:extLst>
          </p:cNvPr>
          <p:cNvSpPr/>
          <p:nvPr/>
        </p:nvSpPr>
        <p:spPr bwMode="auto">
          <a:xfrm>
            <a:off x="1315987" y="1591314"/>
            <a:ext cx="3582987" cy="2389188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lowest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level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of knowledge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when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we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make a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lot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of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decisions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about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the future system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D810F57-CA89-BD3D-5C5C-4B6893C4B439}"/>
              </a:ext>
            </a:extLst>
          </p:cNvPr>
          <p:cNvSpPr/>
          <p:nvPr/>
        </p:nvSpPr>
        <p:spPr bwMode="auto">
          <a:xfrm>
            <a:off x="6543870" y="2785908"/>
            <a:ext cx="3696795" cy="2514600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easy to make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things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,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but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to make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them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simple</a:t>
            </a: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the risk?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BA37E3-600D-B85D-2FDF-2D63DB67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54" y="1409525"/>
            <a:ext cx="3825572" cy="4038950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2E9C2795-E095-611B-7FF7-F3CCAF989110}"/>
              </a:ext>
            </a:extLst>
          </p:cNvPr>
          <p:cNvSpPr/>
          <p:nvPr/>
        </p:nvSpPr>
        <p:spPr bwMode="auto">
          <a:xfrm>
            <a:off x="5072976" y="1409525"/>
            <a:ext cx="3810000" cy="2133600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B71B0A-7BC1-1AC0-C21E-76EA5C6A3712}"/>
              </a:ext>
            </a:extLst>
          </p:cNvPr>
          <p:cNvSpPr/>
          <p:nvPr/>
        </p:nvSpPr>
        <p:spPr bwMode="auto">
          <a:xfrm>
            <a:off x="7361239" y="3839445"/>
            <a:ext cx="3810000" cy="1752601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only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way to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decrease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ignorance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to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increase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understanding</a:t>
            </a: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7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Learn, learn, learn</a:t>
            </a:r>
          </a:p>
        </p:txBody>
      </p:sp>
      <p:pic>
        <p:nvPicPr>
          <p:cNvPr id="5" name="Immagine 4" descr="Immagine che contiene testo, lavagna, calligrafia, menu&#10;&#10;Descrizione generata automaticamente">
            <a:extLst>
              <a:ext uri="{FF2B5EF4-FFF2-40B4-BE49-F238E27FC236}">
                <a16:creationId xmlns:a16="http://schemas.microsoft.com/office/drawing/2014/main" id="{0C467D10-17FE-155D-9D16-C5788779A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41" y="641350"/>
            <a:ext cx="4192088" cy="52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EventStorming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magine 3" descr="Immagine che contiene Biglietto Post-it, Arte bambini, muro, interno&#10;&#10;Descrizione generata automaticamente">
            <a:hlinkClick r:id="rId2"/>
            <a:extLst>
              <a:ext uri="{FF2B5EF4-FFF2-40B4-BE49-F238E27FC236}">
                <a16:creationId xmlns:a16="http://schemas.microsoft.com/office/drawing/2014/main" id="{C35AE89F-8DAC-348D-B98C-75FE90FD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9" y="1892697"/>
            <a:ext cx="10905066" cy="37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143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BDD in Blazor</vt:lpstr>
      <vt:lpstr>Un grazie agli sponsor</vt:lpstr>
      <vt:lpstr>E alle community che ci hanno supportato</vt:lpstr>
      <vt:lpstr>Scenario</vt:lpstr>
      <vt:lpstr>I’m a backend developer !?!?!</vt:lpstr>
      <vt:lpstr>Maybe …</vt:lpstr>
      <vt:lpstr>What’s the risk?</vt:lpstr>
      <vt:lpstr>Learn, learn, learn</vt:lpstr>
      <vt:lpstr>EventStorming</vt:lpstr>
      <vt:lpstr>From test, of course</vt:lpstr>
      <vt:lpstr>What?</vt:lpstr>
      <vt:lpstr>What we need?</vt:lpstr>
      <vt:lpstr>Environment configuration</vt:lpstr>
      <vt:lpstr>Demo</vt:lpstr>
      <vt:lpstr>About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Michele Aponte</dc:creator>
  <cp:lastModifiedBy>Acerbis Alberto</cp:lastModifiedBy>
  <cp:revision>57</cp:revision>
  <dcterms:created xsi:type="dcterms:W3CDTF">2022-05-07T17:10:36Z</dcterms:created>
  <dcterms:modified xsi:type="dcterms:W3CDTF">2023-05-26T06:58:37Z</dcterms:modified>
</cp:coreProperties>
</file>